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73" r:id="rId2"/>
    <p:sldId id="258" r:id="rId3"/>
    <p:sldId id="276" r:id="rId4"/>
    <p:sldId id="689" r:id="rId5"/>
    <p:sldId id="272" r:id="rId6"/>
    <p:sldId id="693" r:id="rId7"/>
    <p:sldId id="694" r:id="rId8"/>
    <p:sldId id="696" r:id="rId9"/>
    <p:sldId id="695" r:id="rId10"/>
    <p:sldId id="336" r:id="rId11"/>
    <p:sldId id="698" r:id="rId12"/>
    <p:sldId id="338" r:id="rId13"/>
    <p:sldId id="337" r:id="rId14"/>
    <p:sldId id="699" r:id="rId15"/>
    <p:sldId id="700" r:id="rId16"/>
    <p:sldId id="702" r:id="rId17"/>
    <p:sldId id="703" r:id="rId18"/>
    <p:sldId id="330" r:id="rId19"/>
    <p:sldId id="701" r:id="rId20"/>
    <p:sldId id="704" r:id="rId21"/>
    <p:sldId id="709" r:id="rId22"/>
    <p:sldId id="713" r:id="rId23"/>
    <p:sldId id="356" r:id="rId24"/>
    <p:sldId id="688" r:id="rId25"/>
    <p:sldId id="692" r:id="rId26"/>
    <p:sldId id="260" r:id="rId27"/>
    <p:sldId id="381" r:id="rId28"/>
    <p:sldId id="71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B38101D-74EE-544E-A335-D41DF5A3E1E5}">
          <p14:sldIdLst>
            <p14:sldId id="273"/>
            <p14:sldId id="258"/>
            <p14:sldId id="276"/>
            <p14:sldId id="689"/>
            <p14:sldId id="272"/>
            <p14:sldId id="693"/>
            <p14:sldId id="694"/>
            <p14:sldId id="696"/>
            <p14:sldId id="695"/>
            <p14:sldId id="336"/>
            <p14:sldId id="698"/>
            <p14:sldId id="338"/>
            <p14:sldId id="337"/>
            <p14:sldId id="699"/>
            <p14:sldId id="700"/>
            <p14:sldId id="702"/>
            <p14:sldId id="703"/>
            <p14:sldId id="330"/>
            <p14:sldId id="701"/>
            <p14:sldId id="704"/>
            <p14:sldId id="709"/>
            <p14:sldId id="713"/>
            <p14:sldId id="356"/>
            <p14:sldId id="688"/>
            <p14:sldId id="692"/>
            <p14:sldId id="260"/>
            <p14:sldId id="381"/>
            <p14:sldId id="712"/>
          </p14:sldIdLst>
        </p14:section>
        <p14:section name="Раздел без заголовка" id="{14C94D4F-247C-4B33-B4FB-417702EF9F01}">
          <p14:sldIdLst/>
        </p14:section>
        <p14:section name="Раздел без заголовка" id="{24BFA6B0-7768-D349-A81E-ECF4F0464C3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9"/>
  </p:normalViewPr>
  <p:slideViewPr>
    <p:cSldViewPr snapToGrid="0" snapToObjects="1">
      <p:cViewPr varScale="1">
        <p:scale>
          <a:sx n="108" d="100"/>
          <a:sy n="108" d="100"/>
        </p:scale>
        <p:origin x="6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B213C-C1C7-9042-8044-967FB08BD60F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2F90B-24DE-7146-B709-F4F78069F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65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7CAAFACF-525F-B446-A621-D239F0D6C9AC}" type="slidenum">
              <a:rPr kumimoji="0" lang="en-US" sz="1200"/>
              <a:pPr/>
              <a:t>2</a:t>
            </a:fld>
            <a:endParaRPr kumimoji="0"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9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7CAAFACF-525F-B446-A621-D239F0D6C9AC}" type="slidenum">
              <a:rPr kumimoji="0" lang="en-US" sz="1200"/>
              <a:pPr/>
              <a:t>7</a:t>
            </a:fld>
            <a:endParaRPr kumimoji="0"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32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7CAAFACF-525F-B446-A621-D239F0D6C9AC}" type="slidenum">
              <a:rPr kumimoji="0" lang="en-US" sz="1200"/>
              <a:pPr/>
              <a:t>8</a:t>
            </a:fld>
            <a:endParaRPr kumimoji="0"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587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7CAAFACF-525F-B446-A621-D239F0D6C9AC}" type="slidenum">
              <a:rPr kumimoji="0" lang="en-US" sz="1200"/>
              <a:pPr/>
              <a:t>9</a:t>
            </a:fld>
            <a:endParaRPr kumimoji="0"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43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>
            <a:extLst>
              <a:ext uri="{FF2B5EF4-FFF2-40B4-BE49-F238E27FC236}">
                <a16:creationId xmlns:a16="http://schemas.microsoft.com/office/drawing/2014/main" id="{C91F347A-2ED3-764F-B005-29AE5A0E6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Заметки 2">
            <a:extLst>
              <a:ext uri="{FF2B5EF4-FFF2-40B4-BE49-F238E27FC236}">
                <a16:creationId xmlns:a16="http://schemas.microsoft.com/office/drawing/2014/main" id="{3690410A-9E40-374A-88F2-0A7E68B07A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07CEA2-1573-6744-83E5-626B2E236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8AE84DD-D325-B04A-9F8F-2AED145EA16A}" type="slidenum">
              <a:rPr kumimoji="0" lang="ru-RU" altLang="ru-RU" sz="1200"/>
              <a:pPr/>
              <a:t>25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16978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D8B97-A72F-134A-AF91-54BD8F824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B0F2D0-123A-BB4F-ACAF-04933D719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027228-EE41-854C-9FDE-2687E99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4B20FD-D0E7-1245-BCE0-BB7A6D5A4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AA32D8-4545-DD44-90B8-D88E3BB2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889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F8D5D-987B-F44F-B751-6E95347D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DE76C4-05A4-B244-9067-DD1292684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F0BD3-4A2F-874D-924C-57456468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89960B-5A84-7B4E-A686-8C1D0749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E3A1D8-A303-684E-B288-E03D2670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35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1EFD93-0B6C-3D46-B086-6D098C140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88E677-5898-434E-A81E-77C1D7AB3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E4F680-2EFB-CB49-A8C8-F5D9F000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5F3D54-25C8-8044-A3AA-5EADC46A3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978058-D9F6-4246-BB96-BE2B6E5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9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C4DA0-F039-5649-BF65-4A1820FE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3615AB-43DD-8D45-A194-B479B26E6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B852-6080-C949-B8D3-51552FB1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862358-9FE5-C843-8A21-B6B8718C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A52336-AF75-544B-94EB-F28B2DF6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22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E4FF9-2BBD-BE4B-8616-8A2967E5A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BA821D-F84F-8F49-B660-C47DAFEFF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AE1BC6-F92D-F44E-8C30-E1AB2CC2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465238-D9D6-3840-A1B7-7F3D63983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A471C-A85B-8047-AF7B-65B9CEA5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07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41FAF-7008-5240-B4A0-04C8D03E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1A77B2-9B88-344A-A67A-2A9CC9CF3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B69368-B142-B944-99BA-FAF72ECDD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CFD9FC-F022-BE48-BE4A-A2DB8A2F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9DBCFF-A2C9-994F-98B7-0FB6667C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9A7DD-1663-B24C-8B6A-AC5D9C59D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14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53C7-A4E2-F848-AA4E-E078B462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BE367A-78BA-A14F-9368-21F6B5AC4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A6B6C4-66ED-194B-94C5-7AD2AE72D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A30F38-12E5-B646-ADF0-4C83971B1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9EF034-E30A-4C41-BC50-B0FE83681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BC8B38-9189-7C44-9600-1270EA931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D065D14-28A3-5F40-B0C4-019951F6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255F4C-D5AB-C74A-A289-46882570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09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0833C-5DF6-9844-B697-BFB5494FF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6E15B1-00A7-214E-84CF-62B00B2F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025FF5-45BD-6946-86BE-244A11F2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D4B56D-B0C7-ED4B-8A73-36F3CD2F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1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20513C-9763-1A42-B171-0063DED6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EB0ACE-7B88-1045-AF0C-429A30A9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3C8E1B-D7D8-A24F-A7A9-7F58C42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899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30429-A026-9840-AA56-66CE11323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57B9D6-C232-DA49-8B93-4FB16220F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2CBC02-5D2E-A342-8379-2B8479B42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8736E5-3A8D-AB46-9B74-1ECDE1A54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B8E143-9A5F-B840-B03E-D54A8CA6C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445505-B149-2345-9900-DA8FF0B3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04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03F28-DB43-9943-83B9-4E9A07F48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F94CD3-4CDF-804C-96CD-C4C6B1DBA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29C4D3-9F9B-7C4B-A8BA-A102A6200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0D0C06-6375-F840-B33F-A7A6D563A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FB2B08-93E6-E14E-B819-DCA1B9BCF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38E683-85B0-5748-8429-2AD9D5148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49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A5211-DDFD-6B4B-8505-59B761CB2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229EAD-9AB6-2E47-AE34-C8E3BDD15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A169FA-CF69-AD46-9659-196510ECE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943FD-4F9B-FD46-BD95-2921DD583A8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CA2970-6329-1545-8BEE-6992B7774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0E7C04-0C24-D14A-8F3A-7FDE8CFA3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9A15E-F9D5-F64A-AD33-30D691820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97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caipos.ru/look/r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EE037-D6AE-F44C-BB4A-55484ADA6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1689" y="4548185"/>
            <a:ext cx="7710311" cy="125430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производитель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систем мониторинга погоды, моделей заболеваний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ru-RU" sz="2800" dirty="0">
                <a:solidFill>
                  <a:schemeClr val="bg1"/>
                </a:solidFill>
              </a:rPr>
              <a:t>ирригационных систем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и технологии идентификации вредных объектов</a:t>
            </a:r>
          </a:p>
        </p:txBody>
      </p:sp>
      <p:pic>
        <p:nvPicPr>
          <p:cNvPr id="1026" name="Picture 2" descr="D:\академия\2019\кайпос\ПРЕЗЕНТАЦИИ\СЛАЙДЫ\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0"/>
            <a:ext cx="12295188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2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академия\2019\кайпос\ПРЕЗЕНТАЦИИ\СЛАЙДЫ\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070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академия\2019\кайпос\ПРЕЗЕНТАЦИИ\СЛАЙДЫ\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73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\2019\кайпос\ПРЕЗЕНТАЦИИ\СЛАЙДЫ\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>
            <a:extLst>
              <a:ext uri="{FF2B5EF4-FFF2-40B4-BE49-F238E27FC236}">
                <a16:creationId xmlns:a16="http://schemas.microsoft.com/office/drawing/2014/main" id="{E464018D-F963-4121-8952-8FE5DC38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164" y="2240670"/>
            <a:ext cx="10016971" cy="41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0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кадемия\2019\кайпос\ПРЕЗЕНТАЦИИ\СЛАЙДЫ\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657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кадемия\2019\кайпос\ПРЕЗЕНТАЦИИ\СЛАЙДЫ\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4">
            <a:extLst>
              <a:ext uri="{FF2B5EF4-FFF2-40B4-BE49-F238E27FC236}">
                <a16:creationId xmlns:a16="http://schemas.microsoft.com/office/drawing/2014/main" id="{1C0BCAE5-799A-4A3F-9692-D8D2C5E0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13" y="1473693"/>
            <a:ext cx="9638858" cy="46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8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кадемия\2019\кайпос\ПРЕЗЕНТАЦИИ\СЛАЙДЫ\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4">
            <a:extLst>
              <a:ext uri="{FF2B5EF4-FFF2-40B4-BE49-F238E27FC236}">
                <a16:creationId xmlns:a16="http://schemas.microsoft.com/office/drawing/2014/main" id="{1C0BCAE5-799A-4A3F-9692-D8D2C5E0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13" y="1473693"/>
            <a:ext cx="9638858" cy="4607511"/>
          </a:xfrm>
          <a:prstGeom prst="rect">
            <a:avLst/>
          </a:prstGeom>
        </p:spPr>
      </p:pic>
      <p:pic>
        <p:nvPicPr>
          <p:cNvPr id="5" name="Изображение 1">
            <a:extLst>
              <a:ext uri="{FF2B5EF4-FFF2-40B4-BE49-F238E27FC236}">
                <a16:creationId xmlns:a16="http://schemas.microsoft.com/office/drawing/2014/main" id="{CE97A250-9220-47E5-A6EE-6237C4381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613" y="1473693"/>
            <a:ext cx="9638858" cy="46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06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кадемия\2019\кайпос\ПРЕЗЕНТАЦИИ\СЛАЙДЫ\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4">
            <a:extLst>
              <a:ext uri="{FF2B5EF4-FFF2-40B4-BE49-F238E27FC236}">
                <a16:creationId xmlns:a16="http://schemas.microsoft.com/office/drawing/2014/main" id="{1C0BCAE5-799A-4A3F-9692-D8D2C5E0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13" y="1473693"/>
            <a:ext cx="9638858" cy="4607511"/>
          </a:xfrm>
          <a:prstGeom prst="rect">
            <a:avLst/>
          </a:prstGeom>
        </p:spPr>
      </p:pic>
      <p:pic>
        <p:nvPicPr>
          <p:cNvPr id="5" name="Изображение 1">
            <a:extLst>
              <a:ext uri="{FF2B5EF4-FFF2-40B4-BE49-F238E27FC236}">
                <a16:creationId xmlns:a16="http://schemas.microsoft.com/office/drawing/2014/main" id="{CE97A250-9220-47E5-A6EE-6237C4381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613" y="1473693"/>
            <a:ext cx="9638858" cy="4607511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E12CCAF9-720D-4F1D-AE72-2893A516B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192" y="565490"/>
            <a:ext cx="8918512" cy="7892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latin typeface="Times New Roman"/>
                <a:cs typeface="Times New Roman"/>
              </a:rPr>
              <a:t>АГРОМОДЕЛИ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7" name="Изображение 1">
            <a:extLst>
              <a:ext uri="{FF2B5EF4-FFF2-40B4-BE49-F238E27FC236}">
                <a16:creationId xmlns:a16="http://schemas.microsoft.com/office/drawing/2014/main" id="{8DE8584D-CFD6-4465-9099-19763BD58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613" y="1473693"/>
            <a:ext cx="9638858" cy="46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70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кадемия\2019\кайпос\ПРЕЗЕНТАЦИИ\СЛАЙДЫ\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4">
            <a:extLst>
              <a:ext uri="{FF2B5EF4-FFF2-40B4-BE49-F238E27FC236}">
                <a16:creationId xmlns:a16="http://schemas.microsoft.com/office/drawing/2014/main" id="{1C0BCAE5-799A-4A3F-9692-D8D2C5E0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13" y="1473693"/>
            <a:ext cx="9638858" cy="4607511"/>
          </a:xfrm>
          <a:prstGeom prst="rect">
            <a:avLst/>
          </a:prstGeom>
        </p:spPr>
      </p:pic>
      <p:pic>
        <p:nvPicPr>
          <p:cNvPr id="5" name="Изображение 1">
            <a:extLst>
              <a:ext uri="{FF2B5EF4-FFF2-40B4-BE49-F238E27FC236}">
                <a16:creationId xmlns:a16="http://schemas.microsoft.com/office/drawing/2014/main" id="{CE97A250-9220-47E5-A6EE-6237C4381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613" y="1473693"/>
            <a:ext cx="9638858" cy="4607511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7A6174D6-66CA-4046-8143-01BD6FEBE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4840" y="519770"/>
            <a:ext cx="8918512" cy="7892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latin typeface="Times New Roman"/>
                <a:cs typeface="Times New Roman"/>
              </a:rPr>
              <a:t>МОДЕЛИ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7" name="Изображение 1">
            <a:extLst>
              <a:ext uri="{FF2B5EF4-FFF2-40B4-BE49-F238E27FC236}">
                <a16:creationId xmlns:a16="http://schemas.microsoft.com/office/drawing/2014/main" id="{9EE85360-F986-44EF-86FC-3395776BA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612" y="1473693"/>
            <a:ext cx="9638857" cy="449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83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52600" y="188640"/>
            <a:ext cx="8699500" cy="7892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/>
                <a:cs typeface="Times New Roman"/>
              </a:rPr>
              <a:t>РЕЗУЛЬТАТ ОТ ИСПОЛЬЗОВАНИЯ ПРОГРАММЫ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212" y="5951823"/>
            <a:ext cx="1841788" cy="876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52600" y="1344010"/>
            <a:ext cx="8699500" cy="4803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400" dirty="0">
                <a:latin typeface="Times New Roman"/>
                <a:cs typeface="Times New Roman"/>
              </a:rPr>
              <a:t>Краткосрочный прогноз по заморозкам с вероятностью до 85%.</a:t>
            </a:r>
          </a:p>
          <a:p>
            <a:pPr marL="0" indent="0">
              <a:lnSpc>
                <a:spcPct val="80000"/>
              </a:lnSpc>
              <a:buNone/>
            </a:pPr>
            <a:endParaRPr lang="ru-RU" sz="2400" dirty="0"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/>
                <a:cs typeface="Times New Roman"/>
              </a:rPr>
              <a:t> Лучшее использование ХСЗР путем оптимизации обработок  на основе построения моделей заболеваний.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/>
                <a:cs typeface="Times New Roman"/>
              </a:rPr>
              <a:t>Наилучшее применение водорастворимых пестицидов и удобрений путем получения данных по водному балансу.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/>
                <a:cs typeface="Times New Roman"/>
              </a:rPr>
              <a:t>Агрономический прогноз погоды (до 10 дней) высокой точности.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ru-RU" sz="2400" dirty="0">
                <a:latin typeface="Times New Roman"/>
                <a:cs typeface="Times New Roman"/>
              </a:rPr>
              <a:t>Онлайн фитосанитарная карта заселения вредителями и развития заболеваний.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7387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\2019\кайпос\ПРЕЗЕНТАЦИИ\СЛАЙДЫ\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-1905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658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\2019\кайпос\ПРЕЗЕНТАЦИИ\СЛАЙДЫ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49212"/>
            <a:ext cx="1226185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09363"/>
      </p:ext>
    </p:extLst>
  </p:cSld>
  <p:clrMapOvr>
    <a:masterClrMapping/>
  </p:clrMapOvr>
  <p:transition advClick="0" advTm="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94A77F-75A0-AA48-8093-298302835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716" y="0"/>
            <a:ext cx="5463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65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>
            <a:extLst>
              <a:ext uri="{FF2B5EF4-FFF2-40B4-BE49-F238E27FC236}">
                <a16:creationId xmlns:a16="http://schemas.microsoft.com/office/drawing/2014/main" id="{19B73CD7-B985-5647-979D-649B88A4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33" y="115425"/>
            <a:ext cx="11954933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" sz="2800" b="1" dirty="0"/>
              <a:t>LOOK</a:t>
            </a:r>
            <a:r>
              <a:rPr lang="en" sz="2800" dirty="0"/>
              <a:t>: </a:t>
            </a:r>
            <a:r>
              <a:rPr lang="ru-RU" sz="2800" dirty="0"/>
              <a:t>ИДЕНТИФИЦИРУЙТЕ ВРЕДИТЕЛЕЙ, ЗАБОЛЕВАНИЯ РАСТЕНИЙ И ЗАЩИЩАЙТЕ УРОЖАЙ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F660C45-81A8-5646-B4A9-6D677938A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– загрузка фото на веб-платформу </a:t>
            </a:r>
            <a:r>
              <a:rPr lang="en" u="sng" dirty="0">
                <a:hlinkClick r:id="rId2"/>
              </a:rPr>
              <a:t>LOOK</a:t>
            </a:r>
            <a:r>
              <a:rPr lang="en" dirty="0"/>
              <a:t>. </a:t>
            </a:r>
            <a:r>
              <a:rPr lang="ru-RU" dirty="0"/>
              <a:t>Сделать это можно несколькими способами по </a:t>
            </a:r>
            <a:r>
              <a:rPr lang="en" dirty="0"/>
              <a:t>WI-FI, GSM-GPRS, </a:t>
            </a:r>
            <a:r>
              <a:rPr lang="ru-RU" dirty="0"/>
              <a:t>путем выгрузки на персональный компьютер;</a:t>
            </a:r>
          </a:p>
          <a:p>
            <a:pPr>
              <a:buFontTx/>
              <a:buChar char="-"/>
            </a:pPr>
            <a:r>
              <a:rPr lang="ru-RU" dirty="0"/>
              <a:t>расчет, производится путем использования алгоритма идентификации;</a:t>
            </a:r>
          </a:p>
          <a:p>
            <a:pPr marL="0" indent="0">
              <a:buNone/>
            </a:pPr>
            <a:r>
              <a:rPr lang="ru-RU" dirty="0"/>
              <a:t>- определение объекта (насекомое, болезнь растений, сорное растение);</a:t>
            </a:r>
          </a:p>
          <a:p>
            <a:pPr marL="0" indent="0">
              <a:buNone/>
            </a:pPr>
            <a:r>
              <a:rPr lang="ru-RU" dirty="0"/>
              <a:t>– рассчитывает численность объектов с учетом уже имеющихся баз данных;</a:t>
            </a:r>
          </a:p>
        </p:txBody>
      </p:sp>
    </p:spTree>
    <p:extLst>
      <p:ext uri="{BB962C8B-B14F-4D97-AF65-F5344CB8AC3E}">
        <p14:creationId xmlns:p14="http://schemas.microsoft.com/office/powerpoint/2010/main" val="834155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88C331A-8E8B-4027-99EC-B4A44D5B6C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496" y="322326"/>
            <a:ext cx="11729155" cy="60960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ru-RU" altLang="ru-RU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3CBDE9-D128-44D3-9A26-F33899351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6" y="992173"/>
            <a:ext cx="3600450" cy="20388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D94A97-3499-4BE1-8E93-ABAAFD876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012" y="1148092"/>
            <a:ext cx="3600451" cy="19970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95D19D-2D8D-46CB-887B-1886DDED6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463" y="3156334"/>
            <a:ext cx="3600450" cy="2013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F254D4-6BDA-4F5A-99C7-AD3A8FDD3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05" y="4395353"/>
            <a:ext cx="3600451" cy="2034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D8558B-B879-470A-A48B-370673A94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662" y="4416441"/>
            <a:ext cx="3603538" cy="201331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04015F1-279F-40DF-AAE6-9B5CED423E67}"/>
              </a:ext>
            </a:extLst>
          </p:cNvPr>
          <p:cNvSpPr/>
          <p:nvPr/>
        </p:nvSpPr>
        <p:spPr>
          <a:xfrm>
            <a:off x="1322562" y="2789837"/>
            <a:ext cx="124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74934E-47EF-467A-95B4-CF1BC9EFAF1A}"/>
              </a:ext>
            </a:extLst>
          </p:cNvPr>
          <p:cNvSpPr/>
          <p:nvPr/>
        </p:nvSpPr>
        <p:spPr>
          <a:xfrm>
            <a:off x="7629816" y="3429000"/>
            <a:ext cx="124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EBACDE-4690-48F6-94F1-807E8B71CAA0}"/>
              </a:ext>
            </a:extLst>
          </p:cNvPr>
          <p:cNvSpPr/>
          <p:nvPr/>
        </p:nvSpPr>
        <p:spPr>
          <a:xfrm>
            <a:off x="3718675" y="4886172"/>
            <a:ext cx="124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8D0B2C0-2D23-4671-9B46-55A0BF34A5F2}"/>
              </a:ext>
            </a:extLst>
          </p:cNvPr>
          <p:cNvSpPr/>
          <p:nvPr/>
        </p:nvSpPr>
        <p:spPr>
          <a:xfrm>
            <a:off x="3867406" y="2564488"/>
            <a:ext cx="124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36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Название 1">
            <a:extLst>
              <a:ext uri="{FF2B5EF4-FFF2-40B4-BE49-F238E27FC236}">
                <a16:creationId xmlns:a16="http://schemas.microsoft.com/office/drawing/2014/main" id="{1A44280B-388B-2E4D-80D5-F2A488C3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0" y="365125"/>
            <a:ext cx="11794629" cy="526697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ФИТОСАНИТАРНОЙ КАРТЫ</a:t>
            </a:r>
          </a:p>
        </p:txBody>
      </p:sp>
      <p:pic>
        <p:nvPicPr>
          <p:cNvPr id="29698" name="Содержимое 3">
            <a:extLst>
              <a:ext uri="{FF2B5EF4-FFF2-40B4-BE49-F238E27FC236}">
                <a16:creationId xmlns:a16="http://schemas.microsoft.com/office/drawing/2014/main" id="{7037844C-F619-E84F-B5D8-A87604D1A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7" b="20657"/>
          <a:stretch>
            <a:fillRect/>
          </a:stretch>
        </p:blipFill>
        <p:spPr>
          <a:xfrm>
            <a:off x="191910" y="1516284"/>
            <a:ext cx="11794629" cy="4880598"/>
          </a:xfrm>
        </p:spPr>
      </p:pic>
    </p:spTree>
    <p:extLst>
      <p:ext uri="{BB962C8B-B14F-4D97-AF65-F5344CB8AC3E}">
        <p14:creationId xmlns:p14="http://schemas.microsoft.com/office/powerpoint/2010/main" val="637267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\2019\кайпос\ПРЕЗЕНТАЦИИ\СЛАЙДЫ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-55562"/>
            <a:ext cx="12274550" cy="691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559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академия\2019\кайпос\ПРЕЗЕНТАЦИИ\СЛАЙДЫ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06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академия\2019\кайпос\ПРЕЗЕНТАЦИИ\СЛАЙДЫ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2682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94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академия\2019\кайпос\ПРЕЗЕНТАЦИИ\СЛАЙДЫ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12261850" cy="68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05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19BBEC-E889-4456-B451-A8030530F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342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879761-B2FE-4670-8375-8E05F9031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775" y="4874928"/>
            <a:ext cx="2943225" cy="9429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5507BB-31CD-4E45-83F0-890D159F5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812" y="3817653"/>
            <a:ext cx="3009900" cy="10191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907EB6-7EFF-4C15-9EF0-C3204C992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423" y="5817903"/>
            <a:ext cx="2609850" cy="100965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7EAA5E5-465D-4FEA-BC2F-BDAB38C0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393" y="1040097"/>
            <a:ext cx="8653170" cy="1737459"/>
          </a:xfrm>
        </p:spPr>
        <p:txBody>
          <a:bodyPr/>
          <a:lstStyle/>
          <a:p>
            <a:pPr algn="ctr"/>
            <a:r>
              <a:rPr lang="ru-RU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    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02683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\2019\кайпос\ПРЕЗЕНТАЦИИ\СЛАЙДЫ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2"/>
            <a:ext cx="12261850" cy="68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07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\2019\кайпос\ПРЕЗЕНТАЦИИ\СЛАЙДЫ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46038"/>
            <a:ext cx="12261850" cy="6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99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\2019\кайпос\ПРЕЗЕНТАЦИИ\СЛАЙДЫ\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19050"/>
            <a:ext cx="122618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93460"/>
      </p:ext>
    </p:extLst>
  </p:cSld>
  <p:clrMapOvr>
    <a:masterClrMapping/>
  </p:clrMapOvr>
  <p:transition spd="slow" advTm="2620"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\2019\кайпос\ПРЕЗЕНТАЦИИ\СЛАЙДЫ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46038"/>
            <a:ext cx="12261850" cy="6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76C2D1-45E0-8647-8A8D-648030DD8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528" y="464176"/>
            <a:ext cx="10830757" cy="630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71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\2019\кайпос\ПРЕЗЕНТАЦИИ\СЛАЙДЫ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49212"/>
            <a:ext cx="1226185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57A893-AC1A-D649-BE6A-12AC7D750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343" y="372862"/>
            <a:ext cx="4820286" cy="64359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402FE7-F862-384A-B57E-62F25411D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629" y="381740"/>
            <a:ext cx="5193910" cy="64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01692"/>
      </p:ext>
    </p:extLst>
  </p:cSld>
  <p:clrMapOvr>
    <a:masterClrMapping/>
  </p:clrMapOvr>
  <p:transition advClick="0"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\2019\кайпос\ПРЕЗЕНТАЦИИ\СЛАЙДЫ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49212"/>
            <a:ext cx="1226185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C8C887-BC14-0544-A7F4-1184BB004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32" y="440885"/>
            <a:ext cx="5149233" cy="63448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E8F47B-E024-7243-809F-6DA95F409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965" y="440885"/>
            <a:ext cx="4962618" cy="6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61496"/>
      </p:ext>
    </p:extLst>
  </p:cSld>
  <p:clrMapOvr>
    <a:masterClrMapping/>
  </p:clrMapOvr>
  <p:transition advClick="0"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\2019\кайпос\ПРЕЗЕНТАЦИИ\СЛАЙДЫ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49212"/>
            <a:ext cx="1226185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AD8F1D-A13B-C547-856A-A4E5E34E3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221" y="568170"/>
            <a:ext cx="5104845" cy="62406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6196A7-AD3D-284C-8A65-F0BED3132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066" y="568170"/>
            <a:ext cx="4998128" cy="62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7404"/>
      </p:ext>
    </p:extLst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</TotalTime>
  <Words>158</Words>
  <Application>Microsoft Office PowerPoint</Application>
  <PresentationFormat>Широкоэкранный</PresentationFormat>
  <Paragraphs>30</Paragraphs>
  <Slides>28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Malgun Gothic Semilight</vt:lpstr>
      <vt:lpstr>Arial</vt:lpstr>
      <vt:lpstr>Calibri</vt:lpstr>
      <vt:lpstr>Calibri Light</vt:lpstr>
      <vt:lpstr>Times New Roman</vt:lpstr>
      <vt:lpstr>Тема Office</vt:lpstr>
      <vt:lpstr>производитель систем мониторинга погоды, моделей заболеваний, ирригационных систем и технологии идентификации вредных объектов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</vt:lpstr>
      <vt:lpstr>ПОСТРОЕНИЕ ФИТОСАНИТАРНОЙ КАРТЫ</vt:lpstr>
      <vt:lpstr>Презентация PowerPoint</vt:lpstr>
      <vt:lpstr>Презентация PowerPoint</vt:lpstr>
      <vt:lpstr>Презентация PowerPoint</vt:lpstr>
      <vt:lpstr>Презентация PowerPoint</vt:lpstr>
      <vt:lpstr>     Спасибо за внимание!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 </cp:lastModifiedBy>
  <cp:revision>136</cp:revision>
  <dcterms:created xsi:type="dcterms:W3CDTF">2018-08-21T17:01:13Z</dcterms:created>
  <dcterms:modified xsi:type="dcterms:W3CDTF">2020-02-19T10:50:19Z</dcterms:modified>
</cp:coreProperties>
</file>